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9" r:id="rId4"/>
    <p:sldId id="267" r:id="rId5"/>
    <p:sldId id="258" r:id="rId6"/>
    <p:sldId id="268" r:id="rId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>
            <a:extLst>
              <a:ext uri="{FF2B5EF4-FFF2-40B4-BE49-F238E27FC236}">
                <a16:creationId xmlns:a16="http://schemas.microsoft.com/office/drawing/2014/main" id="{970F1BDD-0550-4864-7099-B2497B9C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B1AE8A54-AA15-3999-5BF5-337E395689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71D3BF2A-95CF-AF84-6F56-90C4EDEE76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FABA79C6-430A-7CD1-5F87-9D5AD523AA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6E7BB77-4592-4543-94BB-49E732B96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35813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98C7C4-C295-4D6C-996F-9C21B201F5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1016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1D13D2D-23A8-FD44-9550-0F059E63E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ED20545B-A7B9-9520-C476-C3864021B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356550B-CE6F-6232-A998-CE2540B9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B76A00A-DC04-2BB5-EFA6-704A4D01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B867803E-5E95-2E03-D566-19E532D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18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9DAD031-FBF7-9A5E-6064-8F55C92C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69463BE-6FC3-006A-3D60-358188D09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2338F0D-8648-0F26-29D4-73B97E24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D655932-A0E3-5DD1-A733-0C64FDB3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2EEE2F0-7A37-0A67-2F4F-ECF64FEA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7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FE7040A-F17B-29EB-5AB2-5DC95F68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3311ECDB-6B53-5FC6-AB83-CDE2A4FAB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D6FFD1B-589D-A0C5-B123-2F8C4E0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8F81C17-A9FA-7E26-AEA4-DD916E96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316B3A2E-A282-E153-A893-8F3ACCD2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7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D4260E7-C8AC-4B10-80AE-5E0E120F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356E47A-D335-109D-E53E-042FD13CF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75628307-7F9E-08FB-87B9-F6D76ED03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FC8D5C85-EC46-BC09-293D-09EA9E3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BC321FC-717B-8630-849B-21C16CC8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96EA2CC-E3DA-4AAA-4851-A7BA3760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5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3498BCD-10DF-6735-79FA-0BEC5178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208A2CE5-E129-5196-6C9B-0AF29ABE4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FBE37D1D-86B9-1993-517D-22A27E7B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8C528071-64DF-CB29-90FF-A8D2E10E6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5EF63A4B-9A35-3779-5E6E-A778AA45D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50271DBD-3F3D-4BE4-ED6E-FCFCC85A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739FEAAD-165F-F6A7-60C9-75180695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B7125FFB-9439-4624-63DB-D3270010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972B3A5-00F7-A250-BF67-F9AADEA0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ECDE0A92-E945-2D84-C2AC-9907FBDC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F7759E27-4301-D164-5D34-7238007B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3CA20E21-810A-7EC0-FAA1-6A80CF7F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0398944A-6FFE-5354-7DED-1D823356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A5F92907-732D-6BDC-BB21-1CD9C3DB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7DBE0C28-CCF2-788B-BC91-8749776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64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D9C1AEA-106D-3765-A686-3471591B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F0AE90F-FD05-94DA-78BC-7A90EA65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95808F45-9D96-5F56-D8CB-063C67291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274F4535-B93E-A908-FC48-13931506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66E6B5B6-2223-623A-2319-13B2E2C9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D64DE7DD-054A-C70B-0A5B-769B99A5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7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B388C34-A396-89F0-53FA-94685939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82E2D01E-2564-B05D-1852-F2534B204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93531C7F-119F-6E01-8185-C28A72D87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B88D60BF-0280-6901-3D2A-B99B2CFB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004DA34B-52EA-09CC-AE2A-8DBCC2DB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DC2C7A1A-1082-4AD1-C5F8-6B201AAF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E8190F9-04E9-CCBF-B3A8-2C462A2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5288446A-132F-5CEE-0F84-DF2FB5CD0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A10BEDA-997E-9557-E59A-4B94F3BE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BF381E64-1B1C-E16A-2143-50E4CD6B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9048F16F-D6EE-FDDB-C336-D5AF355A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4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B5BBB03C-0405-80B6-E193-9AD934A04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ACB9FED5-4BA2-36BE-CE0B-A06B81D16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85BB34A-2136-7D0B-1844-EDECC78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005EBED-B73B-A4A3-2A8A-B3E6DCC9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52A1B29-3F24-3B37-D406-39AA127F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002C1B4F-ACC8-DE02-8163-F1B2B7AA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457A9739-8968-2796-E02B-5F9C7BEC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F23032C-CF57-75B0-DC62-5731BF0BD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B9277E6-B291-CCE4-1879-123C5502F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33AEB23C-3180-CA3D-77F3-36F4865E5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A4DEA5A-777A-A829-8B40-F84F9378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3428998"/>
            <a:ext cx="7090783" cy="2268559"/>
          </a:xfrm>
        </p:spPr>
        <p:txBody>
          <a:bodyPr>
            <a:normAutofit/>
          </a:bodyPr>
          <a:lstStyle/>
          <a:p>
            <a:r>
              <a:rPr lang="en-US" sz="4800" dirty="0"/>
              <a:t>PELATIHAN BAGI PEGAWAI MENJELANG PURNA TUGAS</a:t>
            </a:r>
            <a:endParaRPr lang="id-ID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85652564-687C-D13E-BE13-8347317CF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8744" y="5617791"/>
            <a:ext cx="3137836" cy="944014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UPT BLK WONOJATI MALANG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Jl. Raya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Mondoroko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No. 1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Kec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Singosari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Kab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. Malang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B402D4CF-6EDE-2B94-9DFA-E6B55858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35" y="371166"/>
            <a:ext cx="1224000" cy="1755279"/>
          </a:xfrm>
          <a:prstGeom prst="rect">
            <a:avLst/>
          </a:prstGeom>
        </p:spPr>
      </p:pic>
      <p:sp>
        <p:nvSpPr>
          <p:cNvPr id="6" name="Subjudul 2">
            <a:extLst>
              <a:ext uri="{FF2B5EF4-FFF2-40B4-BE49-F238E27FC236}">
                <a16:creationId xmlns:a16="http://schemas.microsoft.com/office/drawing/2014/main" id="{85652564-687C-D13E-BE13-8347317CF6E0}"/>
              </a:ext>
            </a:extLst>
          </p:cNvPr>
          <p:cNvSpPr txBox="1">
            <a:spLocks/>
          </p:cNvSpPr>
          <p:nvPr/>
        </p:nvSpPr>
        <p:spPr>
          <a:xfrm>
            <a:off x="8825347" y="2161304"/>
            <a:ext cx="3505199" cy="576642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PEMERINTAH PROVINSI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JAWA TIMUR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1100" b="1" baseline="0" dirty="0">
                <a:solidFill>
                  <a:schemeClr val="tx2">
                    <a:lumMod val="10000"/>
                  </a:schemeClr>
                </a:solidFill>
              </a:rPr>
              <a:t>DINASTENAGA KERJA DAN TRANSMIGRASI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Tanpa Tulisa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0364" y="3394366"/>
            <a:ext cx="2230582" cy="22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7437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4D24A09-EB62-5B7B-8811-A5FEBD348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6320" y="264388"/>
            <a:ext cx="7294880" cy="51100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PELATIHAN PRAKTIS MENJELANG PURNA TUGAS</a:t>
            </a:r>
            <a:endParaRPr lang="id-ID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424DDAFF-8D99-A107-7974-AD3D422FF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619" y="1143671"/>
            <a:ext cx="3596332" cy="720000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PURNA TUGAS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endParaRPr lang="id-ID" sz="1600" b="1" dirty="0"/>
          </a:p>
        </p:txBody>
      </p:sp>
      <p:sp>
        <p:nvSpPr>
          <p:cNvPr id="19" name="Notched Right Arrow 18"/>
          <p:cNvSpPr/>
          <p:nvPr/>
        </p:nvSpPr>
        <p:spPr>
          <a:xfrm>
            <a:off x="7420480" y="5399300"/>
            <a:ext cx="665019" cy="415636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judul 2">
            <a:extLst>
              <a:ext uri="{FF2B5EF4-FFF2-40B4-BE49-F238E27FC236}">
                <a16:creationId xmlns:a16="http://schemas.microsoft.com/office/drawing/2014/main" id="{424DDAFF-8D99-A107-7974-AD3D422FFE39}"/>
              </a:ext>
            </a:extLst>
          </p:cNvPr>
          <p:cNvSpPr txBox="1">
            <a:spLocks/>
          </p:cNvSpPr>
          <p:nvPr/>
        </p:nvSpPr>
        <p:spPr>
          <a:xfrm>
            <a:off x="3164653" y="2485881"/>
            <a:ext cx="5398896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POWER SYNDROME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mental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ubjudul 2">
            <a:extLst>
              <a:ext uri="{FF2B5EF4-FFF2-40B4-BE49-F238E27FC236}">
                <a16:creationId xmlns:a16="http://schemas.microsoft.com/office/drawing/2014/main" id="{424DDAFF-8D99-A107-7974-AD3D422FFE39}"/>
              </a:ext>
            </a:extLst>
          </p:cNvPr>
          <p:cNvSpPr txBox="1">
            <a:spLocks/>
          </p:cNvSpPr>
          <p:nvPr/>
        </p:nvSpPr>
        <p:spPr>
          <a:xfrm>
            <a:off x="6467956" y="3811435"/>
            <a:ext cx="3003303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9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produktif</a:t>
            </a:r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ubjudul 2">
            <a:extLst>
              <a:ext uri="{FF2B5EF4-FFF2-40B4-BE49-F238E27FC236}">
                <a16:creationId xmlns:a16="http://schemas.microsoft.com/office/drawing/2014/main" id="{424DDAFF-8D99-A107-7974-AD3D422FFE39}"/>
              </a:ext>
            </a:extLst>
          </p:cNvPr>
          <p:cNvSpPr txBox="1">
            <a:spLocks/>
          </p:cNvSpPr>
          <p:nvPr/>
        </p:nvSpPr>
        <p:spPr>
          <a:xfrm>
            <a:off x="4492135" y="5182142"/>
            <a:ext cx="2840181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PELATIHAN PRAKTIS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 PERTANIAN</a:t>
            </a:r>
          </a:p>
        </p:txBody>
      </p:sp>
      <p:sp>
        <p:nvSpPr>
          <p:cNvPr id="26" name="Subjudul 2">
            <a:extLst>
              <a:ext uri="{FF2B5EF4-FFF2-40B4-BE49-F238E27FC236}">
                <a16:creationId xmlns:a16="http://schemas.microsoft.com/office/drawing/2014/main" id="{424DDAFF-8D99-A107-7974-AD3D422FFE39}"/>
              </a:ext>
            </a:extLst>
          </p:cNvPr>
          <p:cNvSpPr txBox="1">
            <a:spLocks/>
          </p:cNvSpPr>
          <p:nvPr/>
        </p:nvSpPr>
        <p:spPr>
          <a:xfrm>
            <a:off x="2306320" y="3808246"/>
            <a:ext cx="3080841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dan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olahraga</a:t>
            </a:r>
            <a:endParaRPr kumimoji="0" lang="id-ID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Notched Right Arrow 28"/>
          <p:cNvSpPr/>
          <p:nvPr/>
        </p:nvSpPr>
        <p:spPr>
          <a:xfrm rot="5400000">
            <a:off x="5621250" y="4590030"/>
            <a:ext cx="665019" cy="41563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Notched Right Arrow 31"/>
          <p:cNvSpPr/>
          <p:nvPr/>
        </p:nvSpPr>
        <p:spPr>
          <a:xfrm rot="5400000">
            <a:off x="5589688" y="2004548"/>
            <a:ext cx="505692" cy="339439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Subjudul 2">
            <a:extLst>
              <a:ext uri="{FF2B5EF4-FFF2-40B4-BE49-F238E27FC236}">
                <a16:creationId xmlns:a16="http://schemas.microsoft.com/office/drawing/2014/main" id="{1F6BF896-4E14-2580-8337-EA48B45CC62B}"/>
              </a:ext>
            </a:extLst>
          </p:cNvPr>
          <p:cNvSpPr txBox="1">
            <a:spLocks/>
          </p:cNvSpPr>
          <p:nvPr/>
        </p:nvSpPr>
        <p:spPr>
          <a:xfrm>
            <a:off x="8170753" y="5157121"/>
            <a:ext cx="2646216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HOBI / WIRAUSAHA</a:t>
            </a:r>
          </a:p>
        </p:txBody>
      </p:sp>
      <p:sp>
        <p:nvSpPr>
          <p:cNvPr id="6" name="Notched Right Arrow 31">
            <a:extLst>
              <a:ext uri="{FF2B5EF4-FFF2-40B4-BE49-F238E27FC236}">
                <a16:creationId xmlns:a16="http://schemas.microsoft.com/office/drawing/2014/main" id="{86A3BC32-EFDC-FDD5-CEF7-351C3694C501}"/>
              </a:ext>
            </a:extLst>
          </p:cNvPr>
          <p:cNvSpPr/>
          <p:nvPr/>
        </p:nvSpPr>
        <p:spPr>
          <a:xfrm rot="5400000">
            <a:off x="5649944" y="3364717"/>
            <a:ext cx="504000" cy="3600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Panah: Kiri-Kanan 7">
            <a:extLst>
              <a:ext uri="{FF2B5EF4-FFF2-40B4-BE49-F238E27FC236}">
                <a16:creationId xmlns:a16="http://schemas.microsoft.com/office/drawing/2014/main" id="{DD2D41D1-4794-C3FB-884C-827066AEF709}"/>
              </a:ext>
            </a:extLst>
          </p:cNvPr>
          <p:cNvSpPr/>
          <p:nvPr/>
        </p:nvSpPr>
        <p:spPr>
          <a:xfrm>
            <a:off x="5521242" y="4013705"/>
            <a:ext cx="815835" cy="314491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178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4D24A09-EB62-5B7B-8811-A5FEBD348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046" y="361370"/>
            <a:ext cx="10924771" cy="721360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Program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Pelatihan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UPT BLK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Wonojati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Malang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C734C5D9-4385-A6B5-B293-94263D3E43CF}"/>
              </a:ext>
            </a:extLst>
          </p:cNvPr>
          <p:cNvSpPr txBox="1"/>
          <p:nvPr/>
        </p:nvSpPr>
        <p:spPr>
          <a:xfrm>
            <a:off x="752665" y="1735172"/>
            <a:ext cx="347472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lvl="0" indent="-457200" defTabSz="914400">
              <a:spcBef>
                <a:spcPts val="600"/>
              </a:spcBef>
              <a:buAutoNum type="arabicPeriod"/>
              <a:defRPr/>
            </a:pPr>
            <a:r>
              <a:rPr lang="en-US" sz="1600" b="1" dirty="0" err="1"/>
              <a:t>Pembudidayaan</a:t>
            </a:r>
            <a:r>
              <a:rPr lang="en-US" sz="1600" b="1" dirty="0"/>
              <a:t> </a:t>
            </a:r>
            <a:r>
              <a:rPr lang="en-US" sz="1600" b="1" dirty="0" err="1"/>
              <a:t>Hidroponik</a:t>
            </a:r>
            <a:endParaRPr lang="en-US" sz="1600" b="1" dirty="0"/>
          </a:p>
          <a:p>
            <a:pPr marL="457200" lvl="0" indent="-457200" defTabSz="914400">
              <a:spcBef>
                <a:spcPts val="600"/>
              </a:spcBef>
              <a:buAutoNum type="arabicPeriod"/>
              <a:defRPr/>
            </a:pPr>
            <a:r>
              <a:rPr lang="en-US" sz="1600" b="1" dirty="0" err="1"/>
              <a:t>Pembudidayaan</a:t>
            </a:r>
            <a:r>
              <a:rPr lang="en-US" sz="1600" b="1" dirty="0"/>
              <a:t> </a:t>
            </a:r>
            <a:r>
              <a:rPr lang="en-US" sz="1600" b="1" dirty="0" err="1"/>
              <a:t>Jamur</a:t>
            </a:r>
            <a:endParaRPr lang="en-US" sz="1600" b="1" dirty="0"/>
          </a:p>
          <a:p>
            <a:pPr marL="457200" lvl="0" indent="-457200" defTabSz="914400">
              <a:spcBef>
                <a:spcPts val="600"/>
              </a:spcBef>
              <a:buAutoNum type="arabicPeriod"/>
              <a:defRPr/>
            </a:pPr>
            <a:r>
              <a:rPr lang="en-US" sz="1600" b="1" dirty="0" err="1"/>
              <a:t>Pembudidayaan</a:t>
            </a:r>
            <a:r>
              <a:rPr lang="en-US" sz="1600" b="1" dirty="0"/>
              <a:t> </a:t>
            </a:r>
            <a:r>
              <a:rPr lang="en-US" sz="1600" b="1" dirty="0" err="1"/>
              <a:t>Bibit</a:t>
            </a:r>
            <a:r>
              <a:rPr lang="en-US" sz="1600" b="1" dirty="0"/>
              <a:t> </a:t>
            </a:r>
            <a:r>
              <a:rPr lang="en-US" sz="1600" b="1" dirty="0" err="1"/>
              <a:t>Sayuran</a:t>
            </a:r>
            <a:endParaRPr lang="en-US" sz="1600" b="1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8E408455-1F62-E6E3-13FD-A8B803D0F4A1}"/>
              </a:ext>
            </a:extLst>
          </p:cNvPr>
          <p:cNvSpPr txBox="1"/>
          <p:nvPr/>
        </p:nvSpPr>
        <p:spPr>
          <a:xfrm>
            <a:off x="752665" y="1365840"/>
            <a:ext cx="347472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PERTANIAN :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E4D6764E-13CC-766C-1DD9-8721D06CAE15}"/>
              </a:ext>
            </a:extLst>
          </p:cNvPr>
          <p:cNvSpPr txBox="1"/>
          <p:nvPr/>
        </p:nvSpPr>
        <p:spPr>
          <a:xfrm>
            <a:off x="752665" y="3742721"/>
            <a:ext cx="347472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Pengoperasian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Traktor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Pertanian</a:t>
            </a:r>
            <a:endParaRPr kumimoji="0" lang="en-US" sz="1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8C2E0253-FCD1-EBF4-DCB7-20226B28A1A5}"/>
              </a:ext>
            </a:extLst>
          </p:cNvPr>
          <p:cNvSpPr txBox="1"/>
          <p:nvPr/>
        </p:nvSpPr>
        <p:spPr>
          <a:xfrm>
            <a:off x="752665" y="3095097"/>
            <a:ext cx="347472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MEKANISASI PERTANIAN :</a:t>
            </a: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E8C615A1-3AF9-47C3-3784-1E6A8A118CB0}"/>
              </a:ext>
            </a:extLst>
          </p:cNvPr>
          <p:cNvSpPr txBox="1"/>
          <p:nvPr/>
        </p:nvSpPr>
        <p:spPr>
          <a:xfrm>
            <a:off x="8087263" y="1739351"/>
            <a:ext cx="3474720" cy="713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lvl="0" indent="-457200" defTabSz="914400">
              <a:spcBef>
                <a:spcPts val="600"/>
              </a:spcBef>
              <a:buAutoNum type="arabicPeriod"/>
              <a:defRPr/>
            </a:pPr>
            <a:r>
              <a:rPr lang="en-US" sz="1600" b="1" baseline="0" dirty="0" err="1">
                <a:latin typeface="Arial Narrow" pitchFamily="34" charset="0"/>
              </a:rPr>
              <a:t>Pembudidayaan</a:t>
            </a:r>
            <a:r>
              <a:rPr lang="en-US" sz="1600" b="1" baseline="0" dirty="0">
                <a:latin typeface="Arial Narrow" pitchFamily="34" charset="0"/>
              </a:rPr>
              <a:t> </a:t>
            </a:r>
            <a:r>
              <a:rPr lang="en-US" sz="1600" b="1" baseline="0" dirty="0" err="1">
                <a:latin typeface="Arial Narrow" pitchFamily="34" charset="0"/>
              </a:rPr>
              <a:t>Ayam</a:t>
            </a:r>
            <a:r>
              <a:rPr lang="en-US" sz="1600" b="1" baseline="0" dirty="0">
                <a:latin typeface="Arial Narrow" pitchFamily="34" charset="0"/>
              </a:rPr>
              <a:t> </a:t>
            </a:r>
            <a:r>
              <a:rPr lang="en-US" sz="1600" b="1" baseline="0" dirty="0" err="1">
                <a:latin typeface="Arial Narrow" pitchFamily="34" charset="0"/>
              </a:rPr>
              <a:t>Pedaging</a:t>
            </a:r>
            <a:endParaRPr lang="en-US" sz="1600" b="1" baseline="0" dirty="0">
              <a:latin typeface="Arial Narrow" pitchFamily="34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1600" b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Pembudidayaan</a:t>
            </a:r>
            <a:r>
              <a:rPr kumimoji="0" lang="en-US" sz="16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Maggot BSF</a:t>
            </a:r>
            <a:endParaRPr lang="en-US" sz="1600" b="1" dirty="0"/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69825561-677A-5990-B7A2-0DA7138111CE}"/>
              </a:ext>
            </a:extLst>
          </p:cNvPr>
          <p:cNvSpPr txBox="1"/>
          <p:nvPr/>
        </p:nvSpPr>
        <p:spPr>
          <a:xfrm>
            <a:off x="8087263" y="1370019"/>
            <a:ext cx="347472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PETERNAKAN :</a:t>
            </a:r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id="{C631E2B0-3BD0-A3D8-4B2E-37356948C1C5}"/>
              </a:ext>
            </a:extLst>
          </p:cNvPr>
          <p:cNvSpPr txBox="1"/>
          <p:nvPr/>
        </p:nvSpPr>
        <p:spPr>
          <a:xfrm>
            <a:off x="4420324" y="1735172"/>
            <a:ext cx="3474000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1600" b="1" baseline="0" dirty="0" err="1">
                <a:latin typeface="Arial Narrow" pitchFamily="34" charset="0"/>
              </a:rPr>
              <a:t>Pembudidayaan</a:t>
            </a:r>
            <a:r>
              <a:rPr lang="en-US" sz="1600" b="1" dirty="0">
                <a:latin typeface="Arial Narrow" pitchFamily="34" charset="0"/>
              </a:rPr>
              <a:t> Ikan </a:t>
            </a:r>
            <a:r>
              <a:rPr lang="en-US" sz="1600" b="1" dirty="0" err="1">
                <a:latin typeface="Arial Narrow" pitchFamily="34" charset="0"/>
              </a:rPr>
              <a:t>Hias</a:t>
            </a:r>
            <a:endParaRPr lang="en-US" sz="1600" b="1" dirty="0">
              <a:latin typeface="Arial Narrow" pitchFamily="34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1600" b="1" dirty="0" err="1">
                <a:latin typeface="Arial Narrow" pitchFamily="34" charset="0"/>
              </a:rPr>
              <a:t>Pembudidayaan</a:t>
            </a:r>
            <a:r>
              <a:rPr lang="en-US" sz="1600" b="1" dirty="0">
                <a:latin typeface="Arial Narrow" pitchFamily="34" charset="0"/>
              </a:rPr>
              <a:t> Ikan Nila</a:t>
            </a:r>
          </a:p>
          <a:p>
            <a:pPr marL="457200" marR="0" lvl="0" indent="-45720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Operator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Pembesaran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Ikan 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Catfish</a:t>
            </a: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id="{B426D1BB-75EB-9D7F-2C83-30B1290404FA}"/>
              </a:ext>
            </a:extLst>
          </p:cNvPr>
          <p:cNvSpPr txBox="1"/>
          <p:nvPr/>
        </p:nvSpPr>
        <p:spPr>
          <a:xfrm>
            <a:off x="4420324" y="1365840"/>
            <a:ext cx="347400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PERIKANAN :</a:t>
            </a:r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1F779AA4-3138-9BB8-8B97-AE29115B486D}"/>
              </a:ext>
            </a:extLst>
          </p:cNvPr>
          <p:cNvSpPr txBox="1"/>
          <p:nvPr/>
        </p:nvSpPr>
        <p:spPr>
          <a:xfrm>
            <a:off x="4420324" y="3742722"/>
            <a:ext cx="347472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1600" b="1" baseline="0" dirty="0" err="1">
                <a:latin typeface="Arial Narrow" pitchFamily="34" charset="0"/>
              </a:rPr>
              <a:t>Pembuatan</a:t>
            </a:r>
            <a:r>
              <a:rPr lang="en-US" sz="1600" b="1" baseline="0" dirty="0">
                <a:latin typeface="Arial Narrow" pitchFamily="34" charset="0"/>
              </a:rPr>
              <a:t> Roti dan </a:t>
            </a:r>
            <a:r>
              <a:rPr lang="en-US" sz="1600" b="1" baseline="0" dirty="0" err="1">
                <a:latin typeface="Arial Narrow" pitchFamily="34" charset="0"/>
              </a:rPr>
              <a:t>Kue</a:t>
            </a:r>
            <a:endParaRPr lang="en-US" sz="1600" b="1" baseline="0" dirty="0">
              <a:latin typeface="Arial Narrow" pitchFamily="34" charset="0"/>
            </a:endParaRP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id="{39A5C809-FC0F-45DD-6D56-669361D27765}"/>
              </a:ext>
            </a:extLst>
          </p:cNvPr>
          <p:cNvSpPr txBox="1"/>
          <p:nvPr/>
        </p:nvSpPr>
        <p:spPr>
          <a:xfrm>
            <a:off x="4420324" y="3095097"/>
            <a:ext cx="347472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TEKNOLOGI PENGOLAHAN PERTANIAN :</a:t>
            </a:r>
          </a:p>
        </p:txBody>
      </p:sp>
      <p:sp>
        <p:nvSpPr>
          <p:cNvPr id="15" name="Kotak Teks 14">
            <a:extLst>
              <a:ext uri="{FF2B5EF4-FFF2-40B4-BE49-F238E27FC236}">
                <a16:creationId xmlns:a16="http://schemas.microsoft.com/office/drawing/2014/main" id="{9D444FC0-3392-10A6-65CA-E019FB3FB6B7}"/>
              </a:ext>
            </a:extLst>
          </p:cNvPr>
          <p:cNvSpPr txBox="1"/>
          <p:nvPr/>
        </p:nvSpPr>
        <p:spPr>
          <a:xfrm>
            <a:off x="2621280" y="5132768"/>
            <a:ext cx="3474720" cy="661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600"/>
              </a:spcBef>
              <a:buFontTx/>
              <a:buAutoNum type="arabicPeriod"/>
              <a:defRPr/>
            </a:pPr>
            <a:r>
              <a:rPr lang="en-US" sz="1600" b="1" i="1" dirty="0">
                <a:latin typeface="Arial Narrow" pitchFamily="34" charset="0"/>
              </a:rPr>
              <a:t>Practical Office Advance</a:t>
            </a:r>
          </a:p>
          <a:p>
            <a:pPr marL="457200" lvl="0" indent="-457200" defTabSz="914400">
              <a:spcBef>
                <a:spcPts val="600"/>
              </a:spcBef>
              <a:buAutoNum type="arabicPeriod"/>
              <a:defRPr/>
            </a:pPr>
            <a:r>
              <a:rPr lang="en-US" sz="1600" b="1" dirty="0"/>
              <a:t>IoT (</a:t>
            </a:r>
            <a:r>
              <a:rPr lang="en-US" sz="1600" b="1" i="1" dirty="0"/>
              <a:t>Internet of Things</a:t>
            </a:r>
            <a:r>
              <a:rPr lang="en-US" sz="1600" b="1" dirty="0"/>
              <a:t>)</a:t>
            </a:r>
          </a:p>
        </p:txBody>
      </p:sp>
      <p:sp>
        <p:nvSpPr>
          <p:cNvPr id="16" name="Kotak Teks 15">
            <a:extLst>
              <a:ext uri="{FF2B5EF4-FFF2-40B4-BE49-F238E27FC236}">
                <a16:creationId xmlns:a16="http://schemas.microsoft.com/office/drawing/2014/main" id="{B071AE7F-56AC-561F-92F1-B54E812B36A4}"/>
              </a:ext>
            </a:extLst>
          </p:cNvPr>
          <p:cNvSpPr txBox="1"/>
          <p:nvPr/>
        </p:nvSpPr>
        <p:spPr>
          <a:xfrm>
            <a:off x="2621280" y="4476498"/>
            <a:ext cx="347472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TEKNOLOGI INFORMASI DAN KOMUNIKASI :</a:t>
            </a:r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36323EB3-AB07-3975-2E53-4F7138EEDC2C}"/>
              </a:ext>
            </a:extLst>
          </p:cNvPr>
          <p:cNvSpPr txBox="1"/>
          <p:nvPr/>
        </p:nvSpPr>
        <p:spPr>
          <a:xfrm>
            <a:off x="8087263" y="3742722"/>
            <a:ext cx="347472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1600" b="1" baseline="0" dirty="0">
                <a:latin typeface="Arial Narrow" pitchFamily="34" charset="0"/>
              </a:rPr>
              <a:t>Housekeeper </a:t>
            </a:r>
          </a:p>
        </p:txBody>
      </p:sp>
      <p:sp>
        <p:nvSpPr>
          <p:cNvPr id="19" name="Kotak Teks 18">
            <a:extLst>
              <a:ext uri="{FF2B5EF4-FFF2-40B4-BE49-F238E27FC236}">
                <a16:creationId xmlns:a16="http://schemas.microsoft.com/office/drawing/2014/main" id="{5B13BC69-F045-9501-FE8F-80CF3FAD9DB5}"/>
              </a:ext>
            </a:extLst>
          </p:cNvPr>
          <p:cNvSpPr txBox="1"/>
          <p:nvPr/>
        </p:nvSpPr>
        <p:spPr>
          <a:xfrm>
            <a:off x="8087263" y="3095097"/>
            <a:ext cx="347472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PEKERJA DOMESTIK (CPMI) :</a:t>
            </a:r>
          </a:p>
        </p:txBody>
      </p:sp>
      <p:sp>
        <p:nvSpPr>
          <p:cNvPr id="20" name="Kotak Teks 19">
            <a:extLst>
              <a:ext uri="{FF2B5EF4-FFF2-40B4-BE49-F238E27FC236}">
                <a16:creationId xmlns:a16="http://schemas.microsoft.com/office/drawing/2014/main" id="{EA71C236-3322-B2F7-AA82-295AC60A6BFF}"/>
              </a:ext>
            </a:extLst>
          </p:cNvPr>
          <p:cNvSpPr txBox="1"/>
          <p:nvPr/>
        </p:nvSpPr>
        <p:spPr>
          <a:xfrm>
            <a:off x="6349903" y="4874354"/>
            <a:ext cx="3474720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600"/>
              </a:spcBef>
              <a:buFontTx/>
              <a:buAutoNum type="arabicPeriod"/>
              <a:defRPr/>
            </a:pPr>
            <a:r>
              <a:rPr lang="en-US" sz="1600" b="1" i="1" dirty="0">
                <a:latin typeface="Arial Narrow" pitchFamily="34" charset="0"/>
              </a:rPr>
              <a:t>Housekeeping</a:t>
            </a:r>
          </a:p>
          <a:p>
            <a:pPr marL="457200" indent="-457200" defTabSz="914400">
              <a:spcBef>
                <a:spcPts val="600"/>
              </a:spcBef>
              <a:buFontTx/>
              <a:buAutoNum type="arabicPeriod"/>
              <a:defRPr/>
            </a:pPr>
            <a:r>
              <a:rPr lang="en-US" sz="1600" b="1" i="1" dirty="0">
                <a:latin typeface="Arial Narrow" pitchFamily="34" charset="0"/>
              </a:rPr>
              <a:t>Food and Beverage Service</a:t>
            </a:r>
            <a:r>
              <a:rPr lang="en-US" sz="1600" b="1" dirty="0">
                <a:latin typeface="Arial Narrow" pitchFamily="34" charset="0"/>
              </a:rPr>
              <a:t> </a:t>
            </a:r>
          </a:p>
          <a:p>
            <a:pPr marL="457200" lvl="0" indent="-457200" defTabSz="914400">
              <a:spcBef>
                <a:spcPts val="600"/>
              </a:spcBef>
              <a:buAutoNum type="arabicPeriod"/>
              <a:defRPr/>
            </a:pPr>
            <a:r>
              <a:rPr lang="en-US" sz="1600" b="1" dirty="0"/>
              <a:t>Barista</a:t>
            </a:r>
          </a:p>
        </p:txBody>
      </p:sp>
      <p:sp>
        <p:nvSpPr>
          <p:cNvPr id="21" name="Kotak Teks 20">
            <a:extLst>
              <a:ext uri="{FF2B5EF4-FFF2-40B4-BE49-F238E27FC236}">
                <a16:creationId xmlns:a16="http://schemas.microsoft.com/office/drawing/2014/main" id="{9882BA20-EDA5-7CB8-C4C8-4B02F76258D0}"/>
              </a:ext>
            </a:extLst>
          </p:cNvPr>
          <p:cNvSpPr txBox="1"/>
          <p:nvPr/>
        </p:nvSpPr>
        <p:spPr>
          <a:xfrm>
            <a:off x="6349903" y="4486437"/>
            <a:ext cx="347472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KEJURUAN PARIWISATA :</a:t>
            </a:r>
          </a:p>
        </p:txBody>
      </p:sp>
    </p:spTree>
    <p:extLst>
      <p:ext uri="{BB962C8B-B14F-4D97-AF65-F5344CB8AC3E}">
        <p14:creationId xmlns:p14="http://schemas.microsoft.com/office/powerpoint/2010/main" val="148178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>
            <a:extLst>
              <a:ext uri="{FF2B5EF4-FFF2-40B4-BE49-F238E27FC236}">
                <a16:creationId xmlns:a16="http://schemas.microsoft.com/office/drawing/2014/main" id="{50B309F7-DDD9-F382-D406-A28D67F21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966" y="633788"/>
            <a:ext cx="4279880" cy="55586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Training </a:t>
            </a:r>
            <a:r>
              <a:rPr lang="en-US" sz="3600" dirty="0">
                <a:solidFill>
                  <a:schemeClr val="bg2"/>
                </a:solidFill>
              </a:rPr>
              <a:t>Activities</a:t>
            </a:r>
            <a:endParaRPr lang="id-ID" sz="3600" dirty="0">
              <a:solidFill>
                <a:schemeClr val="bg2"/>
              </a:solidFill>
            </a:endParaRPr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BB460555-1144-8982-523A-BAF515454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4" y="830179"/>
            <a:ext cx="4620126" cy="2079057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E2A24443-033E-84A4-44BB-28D7E2D15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06"/>
          <a:stretch/>
        </p:blipFill>
        <p:spPr>
          <a:xfrm>
            <a:off x="5842534" y="1304125"/>
            <a:ext cx="4379495" cy="2399443"/>
          </a:xfrm>
          <a:prstGeom prst="rect">
            <a:avLst/>
          </a:prstGeom>
        </p:spPr>
      </p:pic>
      <p:pic>
        <p:nvPicPr>
          <p:cNvPr id="10" name="Gambar 9">
            <a:extLst>
              <a:ext uri="{FF2B5EF4-FFF2-40B4-BE49-F238E27FC236}">
                <a16:creationId xmlns:a16="http://schemas.microsoft.com/office/drawing/2014/main" id="{AB2E95E7-24BE-BE1A-44BD-3CBBE7F69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54" y="3075272"/>
            <a:ext cx="4543124" cy="2555507"/>
          </a:xfrm>
          <a:prstGeom prst="rect">
            <a:avLst/>
          </a:prstGeom>
        </p:spPr>
      </p:pic>
      <p:pic>
        <p:nvPicPr>
          <p:cNvPr id="12" name="Gambar 11">
            <a:extLst>
              <a:ext uri="{FF2B5EF4-FFF2-40B4-BE49-F238E27FC236}">
                <a16:creationId xmlns:a16="http://schemas.microsoft.com/office/drawing/2014/main" id="{1B467607-1B6E-6A48-DD89-84E288979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533" y="3932522"/>
            <a:ext cx="4379495" cy="24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A4DEA5A-777A-A829-8B40-F84F9378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165" y="3253340"/>
            <a:ext cx="7170821" cy="2666198"/>
          </a:xfrm>
        </p:spPr>
        <p:txBody>
          <a:bodyPr>
            <a:noAutofit/>
          </a:bodyPr>
          <a:lstStyle/>
          <a:p>
            <a:r>
              <a:rPr lang="en-US" sz="4600" dirty="0"/>
              <a:t>TERIMA KASIH</a:t>
            </a:r>
            <a:endParaRPr lang="id-ID" sz="4600" dirty="0"/>
          </a:p>
        </p:txBody>
      </p:sp>
    </p:spTree>
    <p:extLst>
      <p:ext uri="{BB962C8B-B14F-4D97-AF65-F5344CB8AC3E}">
        <p14:creationId xmlns:p14="http://schemas.microsoft.com/office/powerpoint/2010/main" val="178821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165</Words>
  <Application>Microsoft Office PowerPoint</Application>
  <PresentationFormat>Layar Lebar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2</vt:i4>
      </vt:variant>
      <vt:variant>
        <vt:lpstr>Judul Slide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MS Shell Dlg 2</vt:lpstr>
      <vt:lpstr>Wingdings</vt:lpstr>
      <vt:lpstr>Wingdings 3</vt:lpstr>
      <vt:lpstr>Madison</vt:lpstr>
      <vt:lpstr>Tema Office</vt:lpstr>
      <vt:lpstr>PELATIHAN BAGI PEGAWAI MENJELANG PURNA TUGAS</vt:lpstr>
      <vt:lpstr>PELATIHAN PRAKTIS MENJELANG PURNA TUGAS</vt:lpstr>
      <vt:lpstr> Program Pelatihan di UPT BLK Wonojati Malang</vt:lpstr>
      <vt:lpstr>Training Activities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ALUR PENDAFTARAN PELATIHAN</dc:title>
  <dc:creator>ratz.wira@gmail.com</dc:creator>
  <cp:lastModifiedBy>ratz.wira@gmail.com</cp:lastModifiedBy>
  <cp:revision>26</cp:revision>
  <cp:lastPrinted>2023-09-20T08:06:55Z</cp:lastPrinted>
  <dcterms:created xsi:type="dcterms:W3CDTF">2022-11-15T01:09:58Z</dcterms:created>
  <dcterms:modified xsi:type="dcterms:W3CDTF">2024-06-26T23:58:28Z</dcterms:modified>
</cp:coreProperties>
</file>